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  <p:sldId id="288" r:id="rId10"/>
    <p:sldId id="289" r:id="rId11"/>
    <p:sldId id="290" r:id="rId12"/>
    <p:sldId id="291" r:id="rId13"/>
    <p:sldId id="292" r:id="rId14"/>
    <p:sldId id="294" r:id="rId15"/>
    <p:sldId id="293" r:id="rId16"/>
    <p:sldId id="296" r:id="rId17"/>
    <p:sldId id="295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323" r:id="rId45"/>
    <p:sldId id="324" r:id="rId46"/>
    <p:sldId id="325" r:id="rId47"/>
    <p:sldId id="326" r:id="rId48"/>
    <p:sldId id="327" r:id="rId49"/>
    <p:sldId id="328" r:id="rId50"/>
    <p:sldId id="329" r:id="rId51"/>
    <p:sldId id="330" r:id="rId52"/>
    <p:sldId id="331" r:id="rId53"/>
    <p:sldId id="332" r:id="rId54"/>
    <p:sldId id="333" r:id="rId55"/>
    <p:sldId id="334" r:id="rId56"/>
    <p:sldId id="335" r:id="rId57"/>
    <p:sldId id="336" r:id="rId58"/>
    <p:sldId id="337" r:id="rId59"/>
    <p:sldId id="338" r:id="rId60"/>
    <p:sldId id="339" r:id="rId61"/>
    <p:sldId id="340" r:id="rId62"/>
    <p:sldId id="341" r:id="rId63"/>
    <p:sldId id="342" r:id="rId64"/>
    <p:sldId id="343" r:id="rId65"/>
    <p:sldId id="344" r:id="rId66"/>
    <p:sldId id="345" r:id="rId67"/>
    <p:sldId id="346" r:id="rId68"/>
    <p:sldId id="347" r:id="rId69"/>
    <p:sldId id="348" r:id="rId70"/>
    <p:sldId id="349" r:id="rId71"/>
    <p:sldId id="350" r:id="rId72"/>
    <p:sldId id="351" r:id="rId73"/>
    <p:sldId id="352" r:id="rId74"/>
    <p:sldId id="353" r:id="rId75"/>
    <p:sldId id="354" r:id="rId76"/>
    <p:sldId id="355" r:id="rId77"/>
    <p:sldId id="356" r:id="rId78"/>
    <p:sldId id="417" r:id="rId79"/>
    <p:sldId id="264" r:id="rId80"/>
    <p:sldId id="357" r:id="rId81"/>
    <p:sldId id="358" r:id="rId82"/>
    <p:sldId id="359" r:id="rId83"/>
    <p:sldId id="360" r:id="rId84"/>
    <p:sldId id="361" r:id="rId85"/>
    <p:sldId id="418" r:id="rId86"/>
    <p:sldId id="364" r:id="rId87"/>
    <p:sldId id="362" r:id="rId88"/>
    <p:sldId id="363" r:id="rId89"/>
    <p:sldId id="365" r:id="rId90"/>
    <p:sldId id="366" r:id="rId91"/>
    <p:sldId id="367" r:id="rId92"/>
    <p:sldId id="368" r:id="rId93"/>
    <p:sldId id="369" r:id="rId94"/>
    <p:sldId id="370" r:id="rId95"/>
    <p:sldId id="371" r:id="rId96"/>
    <p:sldId id="372" r:id="rId97"/>
    <p:sldId id="373" r:id="rId98"/>
    <p:sldId id="374" r:id="rId99"/>
    <p:sldId id="375" r:id="rId100"/>
    <p:sldId id="376" r:id="rId101"/>
    <p:sldId id="377" r:id="rId102"/>
    <p:sldId id="378" r:id="rId103"/>
    <p:sldId id="379" r:id="rId104"/>
    <p:sldId id="380" r:id="rId105"/>
    <p:sldId id="381" r:id="rId106"/>
    <p:sldId id="382" r:id="rId107"/>
    <p:sldId id="383" r:id="rId10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86373-F20A-46CF-A6DC-02D0714E02F7}" type="datetimeFigureOut">
              <a:rPr lang="fr-FR" smtClean="0"/>
              <a:t>05/06/2020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B1A62-9CED-4B47-9548-19E3D6A442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7829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86373-F20A-46CF-A6DC-02D0714E02F7}" type="datetimeFigureOut">
              <a:rPr lang="fr-FR" smtClean="0"/>
              <a:t>05/06/2020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B1A62-9CED-4B47-9548-19E3D6A442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8784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86373-F20A-46CF-A6DC-02D0714E02F7}" type="datetimeFigureOut">
              <a:rPr lang="fr-FR" smtClean="0"/>
              <a:t>05/06/2020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B1A62-9CED-4B47-9548-19E3D6A442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2349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86373-F20A-46CF-A6DC-02D0714E02F7}" type="datetimeFigureOut">
              <a:rPr lang="fr-FR" smtClean="0"/>
              <a:t>05/06/2020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B1A62-9CED-4B47-9548-19E3D6A442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64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86373-F20A-46CF-A6DC-02D0714E02F7}" type="datetimeFigureOut">
              <a:rPr lang="fr-FR" smtClean="0"/>
              <a:t>05/06/2020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B1A62-9CED-4B47-9548-19E3D6A442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6905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86373-F20A-46CF-A6DC-02D0714E02F7}" type="datetimeFigureOut">
              <a:rPr lang="fr-FR" smtClean="0"/>
              <a:t>05/06/2020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B1A62-9CED-4B47-9548-19E3D6A442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7725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86373-F20A-46CF-A6DC-02D0714E02F7}" type="datetimeFigureOut">
              <a:rPr lang="fr-FR" smtClean="0"/>
              <a:t>05/06/2020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B1A62-9CED-4B47-9548-19E3D6A442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2989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86373-F20A-46CF-A6DC-02D0714E02F7}" type="datetimeFigureOut">
              <a:rPr lang="fr-FR" smtClean="0"/>
              <a:t>05/06/2020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B1A62-9CED-4B47-9548-19E3D6A442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3001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86373-F20A-46CF-A6DC-02D0714E02F7}" type="datetimeFigureOut">
              <a:rPr lang="fr-FR" smtClean="0"/>
              <a:t>05/06/2020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B1A62-9CED-4B47-9548-19E3D6A442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0587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86373-F20A-46CF-A6DC-02D0714E02F7}" type="datetimeFigureOut">
              <a:rPr lang="fr-FR" smtClean="0"/>
              <a:t>05/06/2020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B1A62-9CED-4B47-9548-19E3D6A442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8260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86373-F20A-46CF-A6DC-02D0714E02F7}" type="datetimeFigureOut">
              <a:rPr lang="fr-FR" smtClean="0"/>
              <a:t>05/06/2020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B1A62-9CED-4B47-9548-19E3D6A442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1614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686373-F20A-46CF-A6DC-02D0714E02F7}" type="datetimeFigureOut">
              <a:rPr lang="fr-FR" smtClean="0"/>
              <a:t>05/06/2020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B1A62-9CED-4B47-9548-19E3D6A442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3404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5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937938" y="5022760"/>
            <a:ext cx="3254062" cy="183523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37531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01263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01448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4586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42115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5372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01832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80712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436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937938" y="5022760"/>
            <a:ext cx="3254062" cy="183523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0052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937938" y="5022760"/>
            <a:ext cx="3254062" cy="183523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7646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95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73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35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33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91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8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45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23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92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7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22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735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65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509587"/>
            <a:ext cx="10401300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060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8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60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0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8482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1500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62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5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7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414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32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500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4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999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03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347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8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42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070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5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733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6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721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000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713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804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118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8170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010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273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8345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4059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336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151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6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679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4264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171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839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8564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8363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1750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639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448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17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937938" y="5022760"/>
            <a:ext cx="3254062" cy="183523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337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6811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745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8420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4696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078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98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4842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808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344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88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937938" y="5022760"/>
            <a:ext cx="3254062" cy="183523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3789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355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1229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8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274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240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4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114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89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8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346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148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81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401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937938" y="5022760"/>
            <a:ext cx="3254062" cy="183523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71245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995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99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7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5723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4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7070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4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8736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6345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767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7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5028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2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27158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477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937938" y="5022760"/>
            <a:ext cx="3254062" cy="183523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62376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359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033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4857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7368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80838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4611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8345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297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761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31440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0</Words>
  <Application>Microsoft Office PowerPoint</Application>
  <PresentationFormat>Grand écran</PresentationFormat>
  <Paragraphs>0</Paragraphs>
  <Slides>107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107</vt:i4>
      </vt:variant>
    </vt:vector>
  </HeadingPairs>
  <TitlesOfParts>
    <vt:vector size="111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Compte Microsoft</dc:creator>
  <cp:lastModifiedBy>Compte Microsoft</cp:lastModifiedBy>
  <cp:revision>10</cp:revision>
  <dcterms:created xsi:type="dcterms:W3CDTF">2020-06-05T22:09:57Z</dcterms:created>
  <dcterms:modified xsi:type="dcterms:W3CDTF">2020-06-05T23:58:07Z</dcterms:modified>
</cp:coreProperties>
</file>